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0"/>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646" r:id="rId70"/>
    <p:sldId id="1648" r:id="rId71"/>
    <p:sldId id="2037" r:id="rId72"/>
    <p:sldId id="2039" r:id="rId73"/>
    <p:sldId id="1449" r:id="rId74"/>
    <p:sldId id="1450" r:id="rId75"/>
    <p:sldId id="1660" r:id="rId76"/>
    <p:sldId id="1659" r:id="rId77"/>
    <p:sldId id="1451" r:id="rId78"/>
    <p:sldId id="1662" r:id="rId79"/>
    <p:sldId id="1459" r:id="rId80"/>
    <p:sldId id="1460" r:id="rId81"/>
    <p:sldId id="1661" r:id="rId82"/>
    <p:sldId id="1663" r:id="rId83"/>
    <p:sldId id="1483" r:id="rId84"/>
    <p:sldId id="1665" r:id="rId85"/>
    <p:sldId id="1484" r:id="rId86"/>
    <p:sldId id="1666" r:id="rId87"/>
    <p:sldId id="1667" r:id="rId88"/>
    <p:sldId id="1462" r:id="rId89"/>
    <p:sldId id="1463" r:id="rId90"/>
    <p:sldId id="2041" r:id="rId91"/>
    <p:sldId id="2043" r:id="rId92"/>
    <p:sldId id="2044" r:id="rId93"/>
    <p:sldId id="2040" r:id="rId94"/>
    <p:sldId id="1464" r:id="rId95"/>
    <p:sldId id="1669" r:id="rId96"/>
    <p:sldId id="1670" r:id="rId97"/>
    <p:sldId id="1671" r:id="rId98"/>
    <p:sldId id="1485" r:id="rId99"/>
    <p:sldId id="1486" r:id="rId100"/>
    <p:sldId id="1488" r:id="rId101"/>
    <p:sldId id="1673" r:id="rId102"/>
    <p:sldId id="1674" r:id="rId103"/>
    <p:sldId id="1501" r:id="rId104"/>
    <p:sldId id="1502" r:id="rId105"/>
    <p:sldId id="2046" r:id="rId106"/>
    <p:sldId id="1679" r:id="rId107"/>
    <p:sldId id="1491" r:id="rId108"/>
    <p:sldId id="1508" r:id="rId109"/>
    <p:sldId id="2095" r:id="rId110"/>
    <p:sldId id="2047" r:id="rId111"/>
    <p:sldId id="2048" r:id="rId112"/>
    <p:sldId id="2049" r:id="rId113"/>
    <p:sldId id="2050" r:id="rId114"/>
    <p:sldId id="1680" r:id="rId115"/>
    <p:sldId id="1513" r:id="rId116"/>
    <p:sldId id="1514" r:id="rId117"/>
    <p:sldId id="1681" r:id="rId118"/>
    <p:sldId id="2057" r:id="rId119"/>
    <p:sldId id="2058" r:id="rId120"/>
    <p:sldId id="1682" r:id="rId121"/>
    <p:sldId id="1683" r:id="rId122"/>
    <p:sldId id="2059" r:id="rId123"/>
    <p:sldId id="1684" r:id="rId124"/>
    <p:sldId id="1685" r:id="rId125"/>
    <p:sldId id="1686" r:id="rId126"/>
    <p:sldId id="1687" r:id="rId127"/>
    <p:sldId id="1515" r:id="rId128"/>
    <p:sldId id="1516" r:id="rId129"/>
    <p:sldId id="1689" r:id="rId130"/>
    <p:sldId id="1688" r:id="rId131"/>
    <p:sldId id="1509" r:id="rId132"/>
    <p:sldId id="2096" r:id="rId133"/>
    <p:sldId id="1690" r:id="rId134"/>
    <p:sldId id="2071" r:id="rId135"/>
    <p:sldId id="2072" r:id="rId136"/>
    <p:sldId id="2051" r:id="rId137"/>
    <p:sldId id="1691" r:id="rId138"/>
    <p:sldId id="1692" r:id="rId139"/>
    <p:sldId id="1526" r:id="rId140"/>
    <p:sldId id="1696" r:id="rId141"/>
    <p:sldId id="1693" r:id="rId142"/>
    <p:sldId id="2098" r:id="rId143"/>
    <p:sldId id="2060" r:id="rId144"/>
    <p:sldId id="2064" r:id="rId145"/>
    <p:sldId id="2063" r:id="rId146"/>
    <p:sldId id="1714" r:id="rId147"/>
    <p:sldId id="1694" r:id="rId148"/>
    <p:sldId id="1695" r:id="rId149"/>
    <p:sldId id="1697" r:id="rId150"/>
    <p:sldId id="2073" r:id="rId151"/>
    <p:sldId id="1519" r:id="rId152"/>
    <p:sldId id="1698" r:id="rId153"/>
    <p:sldId id="2054" r:id="rId154"/>
    <p:sldId id="2065" r:id="rId155"/>
    <p:sldId id="2066" r:id="rId156"/>
    <p:sldId id="2067" r:id="rId157"/>
    <p:sldId id="2068" r:id="rId158"/>
    <p:sldId id="1702" r:id="rId159"/>
    <p:sldId id="1521" r:id="rId160"/>
    <p:sldId id="1703" r:id="rId161"/>
    <p:sldId id="1704" r:id="rId162"/>
    <p:sldId id="1706" r:id="rId163"/>
    <p:sldId id="1707" r:id="rId164"/>
    <p:sldId id="1533" r:id="rId165"/>
    <p:sldId id="1718" r:id="rId166"/>
    <p:sldId id="1721" r:id="rId167"/>
    <p:sldId id="1722" r:id="rId168"/>
    <p:sldId id="1723" r:id="rId169"/>
    <p:sldId id="1724" r:id="rId170"/>
    <p:sldId id="2074" r:id="rId171"/>
    <p:sldId id="1537" r:id="rId172"/>
    <p:sldId id="1776" r:id="rId173"/>
    <p:sldId id="2076" r:id="rId174"/>
    <p:sldId id="2075" r:id="rId175"/>
    <p:sldId id="2077" r:id="rId176"/>
    <p:sldId id="2080" r:id="rId177"/>
    <p:sldId id="2079" r:id="rId178"/>
    <p:sldId id="2082" r:id="rId179"/>
    <p:sldId id="2078" r:id="rId180"/>
    <p:sldId id="1538" r:id="rId181"/>
    <p:sldId id="2084" r:id="rId182"/>
    <p:sldId id="2083" r:id="rId183"/>
    <p:sldId id="1539" r:id="rId184"/>
    <p:sldId id="1540" r:id="rId185"/>
    <p:sldId id="2086" r:id="rId186"/>
    <p:sldId id="2085" r:id="rId187"/>
    <p:sldId id="2087" r:id="rId188"/>
    <p:sldId id="2088" r:id="rId189"/>
    <p:sldId id="1774" r:id="rId190"/>
    <p:sldId id="1775" r:id="rId191"/>
    <p:sldId id="1517" r:id="rId192"/>
    <p:sldId id="1518" r:id="rId193"/>
    <p:sldId id="1709" r:id="rId194"/>
    <p:sldId id="2052" r:id="rId195"/>
    <p:sldId id="1710" r:id="rId196"/>
    <p:sldId id="1712" r:id="rId197"/>
    <p:sldId id="1527" r:id="rId198"/>
    <p:sldId id="1713" r:id="rId199"/>
    <p:sldId id="1715" r:id="rId200"/>
    <p:sldId id="1717" r:id="rId201"/>
    <p:sldId id="1529" r:id="rId202"/>
    <p:sldId id="1530" r:id="rId203"/>
    <p:sldId id="1726" r:id="rId204"/>
    <p:sldId id="1727" r:id="rId205"/>
    <p:sldId id="1729" r:id="rId206"/>
    <p:sldId id="1749" r:id="rId207"/>
    <p:sldId id="1535" r:id="rId208"/>
    <p:sldId id="1536" r:id="rId209"/>
    <p:sldId id="2069" r:id="rId210"/>
    <p:sldId id="1750" r:id="rId211"/>
    <p:sldId id="1990" r:id="rId212"/>
    <p:sldId id="1555" r:id="rId213"/>
    <p:sldId id="2109" r:id="rId214"/>
    <p:sldId id="2115" r:id="rId215"/>
    <p:sldId id="1556" r:id="rId216"/>
    <p:sldId id="2113" r:id="rId217"/>
    <p:sldId id="2116" r:id="rId218"/>
    <p:sldId id="1767" r:id="rId219"/>
    <p:sldId id="1766" r:id="rId220"/>
    <p:sldId id="1768" r:id="rId221"/>
    <p:sldId id="1769" r:id="rId222"/>
    <p:sldId id="1771" r:id="rId223"/>
    <p:sldId id="1772" r:id="rId224"/>
    <p:sldId id="1596" r:id="rId225"/>
    <p:sldId id="1597" r:id="rId226"/>
    <p:sldId id="1598" r:id="rId227"/>
    <p:sldId id="1937" r:id="rId228"/>
    <p:sldId id="1934" r:id="rId229"/>
    <p:sldId id="1935" r:id="rId230"/>
    <p:sldId id="2110" r:id="rId231"/>
    <p:sldId id="1936" r:id="rId232"/>
    <p:sldId id="1938" r:id="rId233"/>
    <p:sldId id="1939" r:id="rId234"/>
    <p:sldId id="1950" r:id="rId235"/>
    <p:sldId id="1951" r:id="rId236"/>
    <p:sldId id="1952" r:id="rId237"/>
    <p:sldId id="1953" r:id="rId238"/>
    <p:sldId id="1940" r:id="rId239"/>
    <p:sldId id="1941" r:id="rId240"/>
    <p:sldId id="1944" r:id="rId241"/>
    <p:sldId id="1942" r:id="rId242"/>
    <p:sldId id="1954" r:id="rId243"/>
    <p:sldId id="1960" r:id="rId244"/>
    <p:sldId id="1943" r:id="rId245"/>
    <p:sldId id="1962" r:id="rId246"/>
    <p:sldId id="1957" r:id="rId247"/>
    <p:sldId id="1948" r:id="rId248"/>
    <p:sldId id="1955" r:id="rId249"/>
    <p:sldId id="1959" r:id="rId250"/>
    <p:sldId id="1965" r:id="rId251"/>
    <p:sldId id="1963" r:id="rId252"/>
    <p:sldId id="1945" r:id="rId253"/>
    <p:sldId id="1946" r:id="rId254"/>
    <p:sldId id="1968" r:id="rId255"/>
    <p:sldId id="1967" r:id="rId256"/>
    <p:sldId id="1973" r:id="rId257"/>
    <p:sldId id="1974" r:id="rId258"/>
    <p:sldId id="1976" r:id="rId259"/>
    <p:sldId id="1975" r:id="rId260"/>
    <p:sldId id="1977" r:id="rId261"/>
    <p:sldId id="1978" r:id="rId262"/>
    <p:sldId id="1979" r:id="rId263"/>
    <p:sldId id="1980" r:id="rId264"/>
    <p:sldId id="1982" r:id="rId265"/>
    <p:sldId id="1970" r:id="rId266"/>
    <p:sldId id="1971" r:id="rId267"/>
    <p:sldId id="1983" r:id="rId268"/>
    <p:sldId id="1984" r:id="rId269"/>
    <p:sldId id="1985" r:id="rId270"/>
    <p:sldId id="1987" r:id="rId271"/>
    <p:sldId id="1988" r:id="rId272"/>
    <p:sldId id="2112" r:id="rId273"/>
    <p:sldId id="1557" r:id="rId274"/>
    <p:sldId id="1730" r:id="rId275"/>
    <p:sldId id="1732" r:id="rId276"/>
    <p:sldId id="1733" r:id="rId277"/>
    <p:sldId id="1734" r:id="rId278"/>
    <p:sldId id="2131" r:id="rId279"/>
    <p:sldId id="2111" r:id="rId280"/>
    <p:sldId id="1731" r:id="rId281"/>
    <p:sldId id="2119" r:id="rId282"/>
    <p:sldId id="2124" r:id="rId283"/>
    <p:sldId id="2125" r:id="rId284"/>
    <p:sldId id="2122" r:id="rId285"/>
    <p:sldId id="2130" r:id="rId286"/>
    <p:sldId id="2126" r:id="rId287"/>
    <p:sldId id="2123" r:id="rId288"/>
    <p:sldId id="2120" r:id="rId289"/>
    <p:sldId id="2127" r:id="rId290"/>
    <p:sldId id="2129" r:id="rId291"/>
    <p:sldId id="2132" r:id="rId292"/>
    <p:sldId id="2128" r:id="rId293"/>
    <p:sldId id="2133" r:id="rId294"/>
    <p:sldId id="2134" r:id="rId295"/>
    <p:sldId id="1746" r:id="rId296"/>
    <p:sldId id="2136" r:id="rId297"/>
    <p:sldId id="2137" r:id="rId298"/>
    <p:sldId id="2135" r:id="rId299"/>
    <p:sldId id="2139" r:id="rId300"/>
    <p:sldId id="1753" r:id="rId301"/>
    <p:sldId id="2140" r:id="rId302"/>
    <p:sldId id="2142" r:id="rId303"/>
    <p:sldId id="2141" r:id="rId304"/>
    <p:sldId id="2143" r:id="rId305"/>
    <p:sldId id="1754" r:id="rId306"/>
    <p:sldId id="1736" r:id="rId307"/>
    <p:sldId id="1740" r:id="rId308"/>
    <p:sldId id="1755" r:id="rId309"/>
    <p:sldId id="2145" r:id="rId310"/>
    <p:sldId id="2146" r:id="rId311"/>
    <p:sldId id="2147" r:id="rId312"/>
    <p:sldId id="1737" r:id="rId313"/>
    <p:sldId id="2148" r:id="rId314"/>
    <p:sldId id="1757" r:id="rId315"/>
    <p:sldId id="1760" r:id="rId316"/>
    <p:sldId id="1758" r:id="rId317"/>
    <p:sldId id="2149" r:id="rId318"/>
    <p:sldId id="2150" r:id="rId319"/>
    <p:sldId id="1759" r:id="rId320"/>
    <p:sldId id="2151" r:id="rId321"/>
    <p:sldId id="1756" r:id="rId322"/>
    <p:sldId id="2154" r:id="rId323"/>
    <p:sldId id="2155" r:id="rId324"/>
    <p:sldId id="1720" r:id="rId325"/>
    <p:sldId id="1763" r:id="rId326"/>
    <p:sldId id="2153" r:id="rId327"/>
    <p:sldId id="1761" r:id="rId328"/>
    <p:sldId id="2156" r:id="rId329"/>
    <p:sldId id="1738" r:id="rId330"/>
    <p:sldId id="1739" r:id="rId331"/>
    <p:sldId id="1764" r:id="rId332"/>
    <p:sldId id="1541" r:id="rId333"/>
    <p:sldId id="2099" r:id="rId334"/>
    <p:sldId id="2089" r:id="rId335"/>
    <p:sldId id="1784" r:id="rId336"/>
    <p:sldId id="1792" r:id="rId337"/>
    <p:sldId id="2092" r:id="rId338"/>
    <p:sldId id="2091" r:id="rId339"/>
    <p:sldId id="1551" r:id="rId340"/>
    <p:sldId id="1806" r:id="rId341"/>
    <p:sldId id="1796" r:id="rId342"/>
    <p:sldId id="1553" r:id="rId343"/>
    <p:sldId id="1554" r:id="rId344"/>
    <p:sldId id="1807" r:id="rId345"/>
    <p:sldId id="1808" r:id="rId346"/>
    <p:sldId id="1809" r:id="rId347"/>
    <p:sldId id="1811" r:id="rId348"/>
    <p:sldId id="1547" r:id="rId349"/>
    <p:sldId id="2097" r:id="rId350"/>
    <p:sldId id="2094" r:id="rId351"/>
    <p:sldId id="1795" r:id="rId352"/>
    <p:sldId id="2093" r:id="rId353"/>
    <p:sldId id="1797" r:id="rId354"/>
    <p:sldId id="1793" r:id="rId355"/>
    <p:sldId id="1788" r:id="rId356"/>
    <p:sldId id="1787" r:id="rId357"/>
    <p:sldId id="1791" r:id="rId358"/>
    <p:sldId id="1790" r:id="rId359"/>
    <p:sldId id="1559" r:id="rId360"/>
    <p:sldId id="1560" r:id="rId361"/>
    <p:sldId id="1798" r:id="rId362"/>
    <p:sldId id="1802" r:id="rId363"/>
    <p:sldId id="1803" r:id="rId364"/>
    <p:sldId id="1799" r:id="rId365"/>
    <p:sldId id="1800" r:id="rId366"/>
    <p:sldId id="1804" r:id="rId367"/>
    <p:sldId id="1805" r:id="rId368"/>
    <p:sldId id="2100" r:id="rId369"/>
    <p:sldId id="2101" r:id="rId370"/>
    <p:sldId id="1494" r:id="rId371"/>
    <p:sldId id="1495" r:id="rId372"/>
    <p:sldId id="1812" r:id="rId373"/>
    <p:sldId id="1821" r:id="rId374"/>
    <p:sldId id="1823" r:id="rId375"/>
    <p:sldId id="1824" r:id="rId376"/>
    <p:sldId id="1496" r:id="rId377"/>
    <p:sldId id="1813" r:id="rId378"/>
    <p:sldId id="1815" r:id="rId379"/>
    <p:sldId id="1825" r:id="rId380"/>
    <p:sldId id="1814" r:id="rId381"/>
    <p:sldId id="1827" r:id="rId382"/>
    <p:sldId id="1831" r:id="rId383"/>
    <p:sldId id="1826" r:id="rId384"/>
    <p:sldId id="1828" r:id="rId385"/>
    <p:sldId id="1829" r:id="rId386"/>
    <p:sldId id="1830" r:id="rId387"/>
    <p:sldId id="1852" r:id="rId388"/>
    <p:sldId id="1832" r:id="rId389"/>
    <p:sldId id="1853" r:id="rId390"/>
    <p:sldId id="1855" r:id="rId391"/>
    <p:sldId id="1856" r:id="rId392"/>
    <p:sldId id="1854" r:id="rId393"/>
    <p:sldId id="1857" r:id="rId394"/>
    <p:sldId id="1858" r:id="rId395"/>
    <p:sldId id="1499" r:id="rId396"/>
    <p:sldId id="1816" r:id="rId397"/>
    <p:sldId id="1817" r:id="rId398"/>
    <p:sldId id="1820" r:id="rId399"/>
    <p:sldId id="1850" r:id="rId400"/>
    <p:sldId id="1819" r:id="rId401"/>
    <p:sldId id="1833" r:id="rId402"/>
    <p:sldId id="1835" r:id="rId403"/>
    <p:sldId id="1834" r:id="rId404"/>
    <p:sldId id="1465" r:id="rId405"/>
    <p:sldId id="1563" r:id="rId406"/>
    <p:sldId id="1564" r:id="rId407"/>
    <p:sldId id="1895" r:id="rId408"/>
    <p:sldId id="1837" r:id="rId409"/>
    <p:sldId id="1838" r:id="rId410"/>
    <p:sldId id="1896" r:id="rId411"/>
    <p:sldId id="1898" r:id="rId412"/>
    <p:sldId id="1897" r:id="rId413"/>
    <p:sldId id="1839" r:id="rId414"/>
    <p:sldId id="1840" r:id="rId415"/>
    <p:sldId id="1842" r:id="rId416"/>
    <p:sldId id="1567" r:id="rId417"/>
    <p:sldId id="1568" r:id="rId418"/>
    <p:sldId id="1845" r:id="rId419"/>
    <p:sldId id="1844" r:id="rId420"/>
    <p:sldId id="1843" r:id="rId421"/>
    <p:sldId id="1849" r:id="rId422"/>
    <p:sldId id="1848" r:id="rId423"/>
    <p:sldId id="1595" r:id="rId424"/>
    <p:sldId id="1859" r:id="rId425"/>
    <p:sldId id="1861" r:id="rId426"/>
    <p:sldId id="1862" r:id="rId427"/>
    <p:sldId id="1863" r:id="rId428"/>
    <p:sldId id="1860" r:id="rId429"/>
    <p:sldId id="1865" r:id="rId430"/>
    <p:sldId id="1864" r:id="rId431"/>
    <p:sldId id="1866" r:id="rId432"/>
    <p:sldId id="1869" r:id="rId433"/>
    <p:sldId id="1867" r:id="rId434"/>
    <p:sldId id="1868" r:id="rId435"/>
    <p:sldId id="1873" r:id="rId436"/>
    <p:sldId id="1875" r:id="rId437"/>
    <p:sldId id="1880" r:id="rId438"/>
    <p:sldId id="1876" r:id="rId439"/>
    <p:sldId id="1878" r:id="rId440"/>
    <p:sldId id="1872" r:id="rId441"/>
    <p:sldId id="1903" r:id="rId442"/>
    <p:sldId id="1870" r:id="rId443"/>
    <p:sldId id="1899" r:id="rId444"/>
    <p:sldId id="1901" r:id="rId445"/>
    <p:sldId id="1902" r:id="rId446"/>
    <p:sldId id="1900" r:id="rId447"/>
    <p:sldId id="1908" r:id="rId448"/>
    <p:sldId id="1906" r:id="rId449"/>
    <p:sldId id="1909" r:id="rId450"/>
    <p:sldId id="1907" r:id="rId451"/>
    <p:sldId id="1910" r:id="rId452"/>
    <p:sldId id="1911" r:id="rId453"/>
    <p:sldId id="1912" r:id="rId454"/>
    <p:sldId id="1913" r:id="rId455"/>
    <p:sldId id="1914" r:id="rId456"/>
    <p:sldId id="1917" r:id="rId457"/>
    <p:sldId id="1918" r:id="rId458"/>
    <p:sldId id="1916" r:id="rId459"/>
    <p:sldId id="1919" r:id="rId460"/>
    <p:sldId id="1884" r:id="rId461"/>
    <p:sldId id="1920" r:id="rId462"/>
    <p:sldId id="1921" r:id="rId463"/>
    <p:sldId id="1923" r:id="rId464"/>
    <p:sldId id="1924" r:id="rId465"/>
    <p:sldId id="1926" r:id="rId466"/>
    <p:sldId id="1927" r:id="rId467"/>
    <p:sldId id="1928" r:id="rId468"/>
    <p:sldId id="1922" r:id="rId469"/>
    <p:sldId id="1929" r:id="rId470"/>
    <p:sldId id="1930" r:id="rId471"/>
    <p:sldId id="1871" r:id="rId472"/>
    <p:sldId id="1847" r:id="rId473"/>
    <p:sldId id="1931" r:id="rId474"/>
    <p:sldId id="1933" r:id="rId475"/>
    <p:sldId id="1480" r:id="rId476"/>
    <p:sldId id="1991" r:id="rId477"/>
    <p:sldId id="1992" r:id="rId478"/>
    <p:sldId id="2158" r:id="rId479"/>
    <p:sldId id="2165" r:id="rId480"/>
    <p:sldId id="2164" r:id="rId481"/>
    <p:sldId id="2157" r:id="rId482"/>
    <p:sldId id="1481" r:id="rId483"/>
    <p:sldId id="2160" r:id="rId484"/>
    <p:sldId id="2163" r:id="rId485"/>
    <p:sldId id="2166" r:id="rId486"/>
    <p:sldId id="2159" r:id="rId487"/>
    <p:sldId id="2161" r:id="rId488"/>
    <p:sldId id="2167" r:id="rId489"/>
    <p:sldId id="2162" r:id="rId490"/>
    <p:sldId id="1471" r:id="rId491"/>
    <p:sldId id="1472" r:id="rId492"/>
    <p:sldId id="2168" r:id="rId493"/>
    <p:sldId id="2170" r:id="rId494"/>
    <p:sldId id="2171" r:id="rId495"/>
    <p:sldId id="2172" r:id="rId496"/>
    <p:sldId id="2173" r:id="rId497"/>
    <p:sldId id="2175" r:id="rId498"/>
    <p:sldId id="2177" r:id="rId499"/>
    <p:sldId id="2176" r:id="rId500"/>
    <p:sldId id="2178" r:id="rId501"/>
    <p:sldId id="2179" r:id="rId502"/>
    <p:sldId id="2180" r:id="rId503"/>
    <p:sldId id="1569" r:id="rId504"/>
    <p:sldId id="2181" r:id="rId505"/>
    <p:sldId id="2182" r:id="rId506"/>
    <p:sldId id="2184" r:id="rId507"/>
    <p:sldId id="2185" r:id="rId508"/>
    <p:sldId id="2186" r:id="rId509"/>
    <p:sldId id="1278" r:id="rId510"/>
    <p:sldId id="1268" r:id="rId511"/>
    <p:sldId id="2183" r:id="rId512"/>
    <p:sldId id="1422" r:id="rId513"/>
    <p:sldId id="1423" r:id="rId514"/>
    <p:sldId id="1424" r:id="rId515"/>
    <p:sldId id="1425" r:id="rId516"/>
    <p:sldId id="1426" r:id="rId517"/>
    <p:sldId id="1616" r:id="rId518"/>
    <p:sldId id="1725" r:id="rId5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0" autoAdjust="0"/>
    <p:restoredTop sz="96242" autoAdjust="0"/>
  </p:normalViewPr>
  <p:slideViewPr>
    <p:cSldViewPr snapToGrid="0">
      <p:cViewPr varScale="1">
        <p:scale>
          <a:sx n="165" d="100"/>
          <a:sy n="165" d="100"/>
        </p:scale>
        <p:origin x="510" y="144"/>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163</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169</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178</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182</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190</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196</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200</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206</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209</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211</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216</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223</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228</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233</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237</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241</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245</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251</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254</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259</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264</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269</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271</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276</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285</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290</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293</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296</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305</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311</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317</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325</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328</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331</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337</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341</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347</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354</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358</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367</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369</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380</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386</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394</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400</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403</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415</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422</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426</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432</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439</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444</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450</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458</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467</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472</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474</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481</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489</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497</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502</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508</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517</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70</a:t>
            </a:fld>
            <a:endParaRPr lang="ko-KR" altLang="en-US"/>
          </a:p>
        </p:txBody>
      </p:sp>
    </p:spTree>
    <p:extLst>
      <p:ext uri="{BB962C8B-B14F-4D97-AF65-F5344CB8AC3E}">
        <p14:creationId xmlns:p14="http://schemas.microsoft.com/office/powerpoint/2010/main" val="207139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45238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2494828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81</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87</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97</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102</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106</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113</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126</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130</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136</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140</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144</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149</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152</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158</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4.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2.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6.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1.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3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0.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6.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8.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6.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7.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8.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9.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4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3.xml"/><Relationship Id="rId1" Type="http://schemas.openxmlformats.org/officeDocument/2006/relationships/slideLayout" Target="../slideLayouts/slideLayout1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3.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7.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87072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accent1">
              <a:lumMod val="7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016839"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9105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9175" y="2196337"/>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H="1" flipV="1">
            <a:off x="2709174" y="1522875"/>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9175" y="4156573"/>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91986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588450"/>
            <a:ext cx="9114683"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t>
            </a:r>
            <a:r>
              <a:rPr kumimoji="0" lang="en-US"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512751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283589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624267"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1949123" y="5771894"/>
            <a:ext cx="1509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79261" y="3489764"/>
            <a:ext cx="513632" cy="3503700"/>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105903" y="4916406"/>
            <a:ext cx="513632" cy="650416"/>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277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73176" y="2999548"/>
            <a:ext cx="513631" cy="4484129"/>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727912"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740395" y="5498430"/>
            <a:ext cx="2594231"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191013"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094537" y="519625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290732" y="5174594"/>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174594"/>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196256"/>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90286"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42507"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27331" y="6285360"/>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84227"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36448" y="6003751"/>
            <a:ext cx="1063"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172055" y="6003750"/>
            <a:ext cx="1" cy="281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23973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448597" y="3711302"/>
            <a:ext cx="2620821"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646027770"/>
              </p:ext>
            </p:extLst>
          </p:nvPr>
        </p:nvGraphicFramePr>
        <p:xfrm>
          <a:off x="2120167" y="688806"/>
          <a:ext cx="4387851" cy="5925555"/>
        </p:xfrm>
        <a:graphic>
          <a:graphicData uri="http://schemas.openxmlformats.org/drawingml/2006/table">
            <a:tbl>
              <a:tblPr>
                <a:tableStyleId>{5C22544A-7EE6-4342-B048-85BDC9FD1C3A}</a:tableStyleId>
              </a:tblPr>
              <a:tblGrid>
                <a:gridCol w="4387851">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508018" y="3334327"/>
            <a:ext cx="1314722"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7" y="2074313"/>
            <a:ext cx="2687436" cy="697050"/>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69637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생명주기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1" y="2792291"/>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1" y="376259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7" y="3337600"/>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7" y="3716682"/>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stCxn id="57" idx="3"/>
            <a:endCxn id="44" idx="0"/>
          </p:cNvCxnSpPr>
          <p:nvPr/>
        </p:nvCxnSpPr>
        <p:spPr>
          <a:xfrm>
            <a:off x="7340881" y="3485178"/>
            <a:ext cx="1178241"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340881" y="3864260"/>
            <a:ext cx="1178241"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A20485AC-2EB3-FAE8-66B9-FAFE7BF280A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handleHeaders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583499"/>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601556"/>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943127"/>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694583"/>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324557"/>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15810" y="2921169"/>
            <a:ext cx="5160387"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72817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4079773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94488" y="321906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16284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84725" y="312882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614236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15530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서블릿과 스프링</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084499"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1241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65174" y="2921169"/>
            <a:ext cx="626165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3275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95567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구동될 때</a:t>
            </a:r>
            <a:r>
              <a:rPr lang="en-US" altLang="ko-KR" sz="1200"/>
              <a:t> </a:t>
            </a:r>
            <a:r>
              <a:rPr lang="ko-KR" altLang="en-US" sz="1200"/>
              <a:t>서블릿 컨테이너와 스프링 컨테이너는 서로 연결되어 웹 애플리케이션을 실행한다</a:t>
            </a:r>
            <a:endParaRPr lang="en-US" altLang="ko-KR" sz="1200"/>
          </a:p>
          <a:p>
            <a:pPr marL="171450" indent="-171450">
              <a:lnSpc>
                <a:spcPct val="150000"/>
              </a:lnSpc>
              <a:buFont typeface="Arial" panose="020B0604020202020204" pitchFamily="34" charset="0"/>
              <a:buChar char="•"/>
            </a:pPr>
            <a:r>
              <a:rPr lang="en-US" altLang="ko-KR" sz="1200"/>
              <a:t>WAS </a:t>
            </a:r>
            <a:r>
              <a:rPr lang="ko-KR" altLang="en-US" sz="1200"/>
              <a:t>의 초기화 과정에 참여하는 클래스들과 이를 스프링의 초기화 클래스로 연결되는 구조를 이해하는 것이 중요하다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572680"/>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978990"/>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286446" y="3601699"/>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893663" y="3601701"/>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090075" y="3788284"/>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090075" y="4558013"/>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090075" y="531644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34489" y="6074873"/>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295429" y="4779656"/>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33776" y="4779657"/>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70793" y="6076615"/>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11926" y="4231573"/>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11926" y="5001302"/>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08150" y="455801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62673" y="4558011"/>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43784" y="5094661"/>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54711" y="5094661"/>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47818" y="4657295"/>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74279" y="4518045"/>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26061" y="4526490"/>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01292" y="2921169"/>
            <a:ext cx="6989414"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15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299547"/>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705857"/>
            <a:ext cx="11821794" cy="610616"/>
          </a:xfrm>
          <a:prstGeom prst="rect">
            <a:avLst/>
          </a:prstGeom>
        </p:spPr>
        <p:txBody>
          <a:bodyPr wrap="square">
            <a:spAutoFit/>
          </a:bodyPr>
          <a:lstStyle/>
          <a:p>
            <a:pPr marL="228600" indent="-228600">
              <a:lnSpc>
                <a:spcPct val="150000"/>
              </a:lnSpc>
              <a:buFont typeface="+mj-lt"/>
              <a:buAutoNum type="arabicParenR"/>
            </a:pPr>
            <a:r>
              <a:rPr lang="en-US" altLang="ko-KR" sz="1200"/>
              <a:t>Servlet </a:t>
            </a:r>
            <a:r>
              <a:rPr lang="ko-KR" altLang="en-US" sz="1200"/>
              <a:t>환경에서 </a:t>
            </a:r>
            <a:r>
              <a:rPr lang="en-US" altLang="ko-KR" sz="1200"/>
              <a:t>ServletContext </a:t>
            </a:r>
            <a:r>
              <a:rPr lang="ko-KR" altLang="en-US" sz="1200"/>
              <a:t>를 프로그래밍 방식으로 구성하기 위해 구현해야 하는 인터페이스이다</a:t>
            </a:r>
            <a:endParaRPr lang="en-US" altLang="ko-KR" sz="1200"/>
          </a:p>
          <a:p>
            <a:pPr marL="228600" indent="-228600">
              <a:lnSpc>
                <a:spcPct val="150000"/>
              </a:lnSpc>
              <a:buFont typeface="+mj-lt"/>
              <a:buAutoNum type="arabicParenR"/>
            </a:pPr>
            <a:r>
              <a:rPr lang="ko-KR" altLang="en-US" sz="1200">
                <a:latin typeface="+mn-ea"/>
              </a:rPr>
              <a:t>이 방식은 전통적인 </a:t>
            </a:r>
            <a:r>
              <a:rPr lang="en-US" altLang="ko-KR" sz="1200">
                <a:latin typeface="+mn-ea"/>
              </a:rPr>
              <a:t>web.xml </a:t>
            </a:r>
            <a:r>
              <a:rPr lang="ko-KR" altLang="en-US" sz="1200">
                <a:latin typeface="+mn-ea"/>
              </a:rPr>
              <a:t>기반 접근 방식 대신에 사용할 수 있으며</a:t>
            </a:r>
            <a:r>
              <a:rPr lang="en-US" altLang="ko-KR" sz="1200">
                <a:latin typeface="+mn-ea"/>
              </a:rPr>
              <a:t> </a:t>
            </a:r>
            <a:r>
              <a:rPr lang="ko-KR" altLang="en-US" sz="1200">
                <a:latin typeface="+mn-ea"/>
              </a:rPr>
              <a:t>이 구현체들은 </a:t>
            </a:r>
            <a:r>
              <a:rPr lang="en-US" altLang="ko-KR" sz="1200">
                <a:latin typeface="+mn-ea"/>
              </a:rPr>
              <a:t>SpringServletContainerInitializer</a:t>
            </a:r>
            <a:r>
              <a:rPr lang="ko-KR" altLang="en-US" sz="1200">
                <a:latin typeface="+mn-ea"/>
              </a:rPr>
              <a:t>에 의해 자동으로 감지되어 호출된다</a:t>
            </a:r>
            <a:endParaRPr lang="en-US" altLang="ko-KR" sz="1200">
              <a:latin typeface="+mn-ea"/>
            </a:endParaRPr>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735571" y="3582482"/>
            <a:ext cx="10076912"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WebInitializer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0" name="모서리가 둥근 직사각형 38">
            <a:extLst>
              <a:ext uri="{FF2B5EF4-FFF2-40B4-BE49-F238E27FC236}">
                <a16:creationId xmlns:a16="http://schemas.microsoft.com/office/drawing/2014/main" id="{7308C1AE-70C4-430D-932F-EED27785BFD4}"/>
              </a:ext>
            </a:extLst>
          </p:cNvPr>
          <p:cNvSpPr/>
          <p:nvPr/>
        </p:nvSpPr>
        <p:spPr>
          <a:xfrm>
            <a:off x="735571" y="254146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WebApplicationInitializer</a:t>
            </a:r>
          </a:p>
          <a:p>
            <a:pPr algn="ctr">
              <a:lnSpc>
                <a:spcPct val="150000"/>
              </a:lnSpc>
              <a:spcBef>
                <a:spcPts val="400"/>
              </a:spcBef>
            </a:pPr>
            <a:r>
              <a:rPr lang="en-US" altLang="ko-KR" sz="1200">
                <a:solidFill>
                  <a:schemeClr val="bg1"/>
                </a:solidFill>
                <a:latin typeface="나눔고딕" panose="020D0604000000000000" pitchFamily="50" charset="-127"/>
                <a:ea typeface="나눔바른고딕" panose="020B0603020101020101"/>
              </a:rPr>
              <a:t>void onStartup(ServletContext servletContext) throws ServletException</a:t>
            </a:r>
            <a:endParaRPr lang="ko-KR" altLang="en-US" sz="1200">
              <a:solidFill>
                <a:schemeClr val="bg1"/>
              </a:solidFill>
              <a:latin typeface="나눔고딕" panose="020D0604000000000000" pitchFamily="50" charset="-127"/>
              <a:ea typeface="나눔바른고딕" panose="020B0603020101020101"/>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423287" y="4494024"/>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655467" y="5232601"/>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228495"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44610" y="2921169"/>
            <a:ext cx="4302781"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591227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2359623"/>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772690"/>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323099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3007289"/>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899185"/>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933125"/>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530788"/>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752433"/>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752433"/>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3490822"/>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3490822"/>
            <a:ext cx="659581"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95587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420255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57921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752432"/>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4077176"/>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999328"/>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994979"/>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575327"/>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910833"/>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5471288"/>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82" name="직사각형 81">
            <a:extLst>
              <a:ext uri="{FF2B5EF4-FFF2-40B4-BE49-F238E27FC236}">
                <a16:creationId xmlns:a16="http://schemas.microsoft.com/office/drawing/2014/main" id="{2AC852FA-AF9F-4807-B07B-07C2DDFCB7BE}"/>
              </a:ext>
            </a:extLst>
          </p:cNvPr>
          <p:cNvSpPr/>
          <p:nvPr/>
        </p:nvSpPr>
        <p:spPr>
          <a:xfrm>
            <a:off x="240959" y="142093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초기화 구조</a:t>
            </a:r>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4378251"/>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7" name="모서리가 둥근 직사각형 38">
            <a:extLst>
              <a:ext uri="{FF2B5EF4-FFF2-40B4-BE49-F238E27FC236}">
                <a16:creationId xmlns:a16="http://schemas.microsoft.com/office/drawing/2014/main" id="{5D3E6BAB-4F0C-4972-ACAF-D8E3A4E6E267}"/>
              </a:ext>
            </a:extLst>
          </p:cNvPr>
          <p:cNvSpPr/>
          <p:nvPr/>
        </p:nvSpPr>
        <p:spPr>
          <a:xfrm>
            <a:off x="605150" y="116178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ea typeface="나눔바른고딕" panose="020B0603020101020101"/>
              </a:rPr>
              <a:t>ServletContextInitializer</a:t>
            </a:r>
          </a:p>
          <a:p>
            <a:pPr algn="ctr">
              <a:lnSpc>
                <a:spcPct val="150000"/>
              </a:lnSpc>
              <a:spcBef>
                <a:spcPts val="400"/>
              </a:spcBef>
            </a:pPr>
            <a:r>
              <a:rPr lang="en-US" altLang="ko-KR" sz="1200">
                <a:solidFill>
                  <a:schemeClr val="bg1"/>
                </a:solidFill>
                <a:ea typeface="나눔바른고딕" panose="020B0603020101020101"/>
              </a:rPr>
              <a:t>void onStartup(ServletContext servletContext) throws ServletException</a:t>
            </a:r>
            <a:endParaRPr lang="ko-KR" altLang="en-US" sz="1200">
              <a:solidFill>
                <a:schemeClr val="bg1"/>
              </a:solidFill>
              <a:ea typeface="나눔바른고딕" panose="020B0603020101020101"/>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05150" y="2241932"/>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776977" y="4039852"/>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09156" y="4778429"/>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Tree>
    <p:extLst>
      <p:ext uri="{BB962C8B-B14F-4D97-AF65-F5344CB8AC3E}">
        <p14:creationId xmlns:p14="http://schemas.microsoft.com/office/powerpoint/2010/main" val="214505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7938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관련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Tree>
    <p:extLst>
      <p:ext uri="{BB962C8B-B14F-4D97-AF65-F5344CB8AC3E}">
        <p14:creationId xmlns:p14="http://schemas.microsoft.com/office/powerpoint/2010/main" val="237964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227434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3670557"/>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479789" y="1695311"/>
            <a:ext cx="1137342"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2947945"/>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467566" y="941910"/>
            <a:ext cx="8102881" cy="3462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p:txBody>
      </p:sp>
      <p:sp>
        <p:nvSpPr>
          <p:cNvPr id="20" name="TextBox 19">
            <a:extLst>
              <a:ext uri="{FF2B5EF4-FFF2-40B4-BE49-F238E27FC236}">
                <a16:creationId xmlns:a16="http://schemas.microsoft.com/office/drawing/2014/main" id="{B744E60B-69D0-3149-61DE-F7E1A5517748}"/>
              </a:ext>
            </a:extLst>
          </p:cNvPr>
          <p:cNvSpPr txBox="1"/>
          <p:nvPr/>
        </p:nvSpPr>
        <p:spPr>
          <a:xfrm>
            <a:off x="4155542" y="2289290"/>
            <a:ext cx="766198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sp>
        <p:nvSpPr>
          <p:cNvPr id="22" name="TextBox 21">
            <a:extLst>
              <a:ext uri="{FF2B5EF4-FFF2-40B4-BE49-F238E27FC236}">
                <a16:creationId xmlns:a16="http://schemas.microsoft.com/office/drawing/2014/main" id="{1675FA06-19C4-4EE6-D300-8AE5E4D08B9E}"/>
              </a:ext>
            </a:extLst>
          </p:cNvPr>
          <p:cNvSpPr txBox="1"/>
          <p:nvPr/>
        </p:nvSpPr>
        <p:spPr>
          <a:xfrm>
            <a:off x="4155541" y="3668465"/>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이 클래스는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Tree>
    <p:extLst>
      <p:ext uri="{BB962C8B-B14F-4D97-AF65-F5344CB8AC3E}">
        <p14:creationId xmlns:p14="http://schemas.microsoft.com/office/powerpoint/2010/main" val="891633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96611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96575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984619"/>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409042"/>
            <a:ext cx="0" cy="557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427908"/>
            <a:ext cx="2" cy="537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D9D3E-5756-2A70-9AD0-C02A7636F1DD}"/>
              </a:ext>
            </a:extLst>
          </p:cNvPr>
          <p:cNvSpPr txBox="1"/>
          <p:nvPr/>
        </p:nvSpPr>
        <p:spPr>
          <a:xfrm>
            <a:off x="4275909" y="984619"/>
            <a:ext cx="7550327" cy="5332229"/>
          </a:xfrm>
          <a:prstGeom prst="rect">
            <a:avLst/>
          </a:prstGeom>
          <a:noFill/>
        </p:spPr>
        <p:txBody>
          <a:bodyPr wrap="square">
            <a:spAutoFit/>
          </a:bodyPr>
          <a:lstStyle/>
          <a:p>
            <a:pPr>
              <a:lnSpc>
                <a:spcPct val="150000"/>
              </a:lnSpc>
            </a:pPr>
            <a:r>
              <a:rPr lang="ko-KR" altLang="en-US" sz="1200" b="1"/>
              <a:t>핸들러 매핑 및 핸들러 어댑터 설정</a:t>
            </a:r>
            <a:r>
              <a:rPr lang="en-US" altLang="ko-KR" sz="1200"/>
              <a:t>:</a:t>
            </a:r>
          </a:p>
          <a:p>
            <a:pPr>
              <a:lnSpc>
                <a:spcPct val="150000"/>
              </a:lnSpc>
            </a:pPr>
            <a:r>
              <a:rPr lang="en-US" altLang="ko-KR" sz="1200"/>
              <a:t>RequestMappingHandlerMapping, RequestMappingHandlerAdapter, ExceptionHandlerExceptionResolver </a:t>
            </a:r>
            <a:r>
              <a:rPr lang="ko-KR" altLang="en-US" sz="1200"/>
              <a:t>등의 다양한 핸들러 매핑과 어댑터를 설정하여 요청을 처리할 수 있도록 한다</a:t>
            </a:r>
            <a:endParaRPr lang="en-US" altLang="ko-KR" sz="1200"/>
          </a:p>
          <a:p>
            <a:pPr>
              <a:lnSpc>
                <a:spcPct val="150000"/>
              </a:lnSpc>
            </a:pPr>
            <a:endParaRPr lang="en-US" altLang="ko-KR" sz="1200"/>
          </a:p>
          <a:p>
            <a:pPr>
              <a:lnSpc>
                <a:spcPct val="150000"/>
              </a:lnSpc>
            </a:pPr>
            <a:r>
              <a:rPr lang="ko-KR" altLang="en-US" sz="1200" b="1"/>
              <a:t>뷰 리졸버</a:t>
            </a:r>
            <a:r>
              <a:rPr lang="en-US" altLang="ko-KR" sz="1200" b="1"/>
              <a:t>(ViewResolver) </a:t>
            </a:r>
            <a:r>
              <a:rPr lang="ko-KR" altLang="en-US" sz="1200" b="1"/>
              <a:t>설정</a:t>
            </a:r>
            <a:r>
              <a:rPr lang="en-US" altLang="ko-KR" sz="1200"/>
              <a:t>:</a:t>
            </a:r>
          </a:p>
          <a:p>
            <a:pPr>
              <a:lnSpc>
                <a:spcPct val="150000"/>
              </a:lnSpc>
            </a:pPr>
            <a:r>
              <a:rPr lang="ko-KR" altLang="en-US" sz="1200"/>
              <a:t>뷰 리졸버는 컨트롤러에서 반환된 뷰 이름을 실제 뷰로 변환하는 역할을 한다</a:t>
            </a:r>
            <a:endParaRPr lang="en-US" altLang="ko-KR" sz="1200"/>
          </a:p>
          <a:p>
            <a:pPr>
              <a:lnSpc>
                <a:spcPct val="150000"/>
              </a:lnSpc>
            </a:pPr>
            <a:endParaRPr lang="en-US" altLang="ko-KR" sz="1200"/>
          </a:p>
          <a:p>
            <a:pPr>
              <a:lnSpc>
                <a:spcPct val="150000"/>
              </a:lnSpc>
            </a:pPr>
            <a:r>
              <a:rPr lang="en-US" altLang="ko-KR" sz="1200" b="1"/>
              <a:t>MessageConverters </a:t>
            </a:r>
            <a:r>
              <a:rPr lang="ko-KR" altLang="en-US" sz="1200" b="1"/>
              <a:t>설정</a:t>
            </a:r>
            <a:r>
              <a:rPr lang="en-US" altLang="ko-KR" sz="1200"/>
              <a:t>:</a:t>
            </a:r>
          </a:p>
          <a:p>
            <a:pPr>
              <a:lnSpc>
                <a:spcPct val="150000"/>
              </a:lnSpc>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a:lnSpc>
                <a:spcPct val="150000"/>
              </a:lnSpc>
            </a:pPr>
            <a:endParaRPr lang="en-US" altLang="ko-KR" sz="1200" b="1"/>
          </a:p>
          <a:p>
            <a:pPr>
              <a:lnSpc>
                <a:spcPct val="150000"/>
              </a:lnSpc>
            </a:pPr>
            <a:r>
              <a:rPr lang="en-US" altLang="ko-KR" sz="1200" b="1"/>
              <a:t>Validator</a:t>
            </a:r>
            <a:r>
              <a:rPr lang="ko-KR" altLang="en-US" sz="1200" b="1"/>
              <a:t>와 </a:t>
            </a:r>
            <a:r>
              <a:rPr lang="en-US" altLang="ko-KR" sz="1200" b="1"/>
              <a:t>Formatting </a:t>
            </a:r>
            <a:r>
              <a:rPr lang="ko-KR" altLang="en-US" sz="1200" b="1"/>
              <a:t>설정</a:t>
            </a:r>
            <a:r>
              <a:rPr lang="en-US" altLang="ko-KR" sz="1200"/>
              <a:t>:</a:t>
            </a:r>
          </a:p>
          <a:p>
            <a:pPr>
              <a:lnSpc>
                <a:spcPct val="150000"/>
              </a:lnSpc>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a:lnSpc>
                <a:spcPct val="150000"/>
              </a:lnSpc>
            </a:pPr>
            <a:endParaRPr lang="en-US" altLang="ko-KR" sz="1200"/>
          </a:p>
          <a:p>
            <a:pPr>
              <a:lnSpc>
                <a:spcPct val="150000"/>
              </a:lnSpc>
            </a:pPr>
            <a:r>
              <a:rPr lang="ko-KR" altLang="en-US" sz="1200" b="1"/>
              <a:t>인터셉터</a:t>
            </a:r>
            <a:r>
              <a:rPr lang="en-US" altLang="ko-KR" sz="1200" b="1"/>
              <a:t>(Interceptors) </a:t>
            </a:r>
            <a:r>
              <a:rPr lang="ko-KR" altLang="en-US" sz="1200" b="1"/>
              <a:t>및 기타 커스터마이징 포인트</a:t>
            </a:r>
            <a:r>
              <a:rPr lang="en-US" altLang="ko-KR" sz="1200"/>
              <a:t>:</a:t>
            </a:r>
          </a:p>
          <a:p>
            <a:pPr>
              <a:lnSpc>
                <a:spcPct val="150000"/>
              </a:lnSpc>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a:lnSpc>
                <a:spcPct val="150000"/>
              </a:lnSpc>
            </a:pPr>
            <a:endParaRPr lang="en-US" altLang="ko-KR" sz="1200"/>
          </a:p>
          <a:p>
            <a:pPr>
              <a:lnSpc>
                <a:spcPct val="150000"/>
              </a:lnSpc>
            </a:pPr>
            <a:r>
              <a:rPr lang="ko-KR" altLang="en-US" sz="1200" b="1"/>
              <a:t>정적 리소스 제공 설정</a:t>
            </a:r>
            <a:r>
              <a:rPr lang="en-US" altLang="ko-KR" sz="1200"/>
              <a:t>:</a:t>
            </a:r>
          </a:p>
          <a:p>
            <a:pPr>
              <a:lnSpc>
                <a:spcPct val="150000"/>
              </a:lnSpc>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16759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객체로부터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객체</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37220" cy="333617"/>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640256" y="2809040"/>
            <a:ext cx="1692670"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32926" y="2245995"/>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86591" y="2063990"/>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H="1" flipV="1">
            <a:off x="2486590" y="1390528"/>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86591" y="4024226"/>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32926" y="3416633"/>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05849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345942</TotalTime>
  <Words>70567</Words>
  <Application>Microsoft Office PowerPoint</Application>
  <PresentationFormat>와이드스크린</PresentationFormat>
  <Paragraphs>6914</Paragraphs>
  <Slides>518</Slides>
  <Notes>371</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518</vt:i4>
      </vt:variant>
    </vt:vector>
  </HeadingPairs>
  <TitlesOfParts>
    <vt:vector size="533"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21639</cp:revision>
  <dcterms:created xsi:type="dcterms:W3CDTF">2022-04-29T16:45:00Z</dcterms:created>
  <dcterms:modified xsi:type="dcterms:W3CDTF">2025-02-12T05:54:13Z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